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848600" cy="838200"/>
          </a:xfrm>
        </p:spPr>
        <p:txBody>
          <a:bodyPr/>
          <a:lstStyle/>
          <a:p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</a:t>
            </a:r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04800"/>
            <a:ext cx="6629400" cy="6019800"/>
          </a:xfrm>
        </p:spPr>
        <p:txBody>
          <a:bodyPr>
            <a:noAutofit/>
          </a:bodyPr>
          <a:lstStyle/>
          <a:p>
            <a:r>
              <a:rPr sz="2000" dirty="0" smtClean="0">
                <a:solidFill>
                  <a:schemeClr val="tx2">
                    <a:lumMod val="50000"/>
                  </a:schemeClr>
                </a:solidFill>
              </a:rPr>
              <a:t>Consider: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"MRS. VENABLE: . . .and the sand all alive, all alive, as the hatched sea-turtles made their dash for the sea, while the birds hovered and – swooped  to attack and hovered and – swooped to attack! They were diving down on the hatched sea-turtles, turning them over to expose their soft undersides, tearing the undersides open and rending and eating their flesh.”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000" i="1" dirty="0" smtClean="0">
                <a:solidFill>
                  <a:schemeClr val="tx2">
                    <a:lumMod val="50000"/>
                  </a:schemeClr>
                </a:solidFill>
              </a:rPr>
              <a:t>	--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Tennessee Williams</a:t>
            </a:r>
            <a:r>
              <a:rPr lang="en-US" sz="2000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</a:p>
          <a:p>
            <a:r>
              <a:rPr lang="en-US" sz="2000" i="1" dirty="0" smtClean="0">
                <a:solidFill>
                  <a:schemeClr val="tx2">
                    <a:lumMod val="50000"/>
                  </a:schemeClr>
                </a:solidFill>
              </a:rPr>
              <a:t>	Suddenly Last Summer</a:t>
            </a:r>
            <a:endParaRPr sz="20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sz="2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9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Williams uses the repetition of detail in three places in this passage. Underline the three places and discuss whether the </a:t>
            </a:r>
            <a:r>
              <a:rPr lang="en-US" sz="190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repetition enhances </a:t>
            </a:r>
            <a:r>
              <a:rPr lang="en-US" sz="19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detracts from the overall effect of the passage. </a:t>
            </a:r>
            <a:endParaRPr sz="19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9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Mrs. Venable’s attitude toward the scene she describes? Which specific details reveal this attitude?</a:t>
            </a:r>
            <a:endParaRPr sz="19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 #8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229600" cy="320040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1"/>
                </a:solidFill>
              </a:rPr>
              <a:t>Apply:</a:t>
            </a: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With a partner write a detailed description of a sporting event. Emphasize some violent or extreme action by repeating at least two vivid details. Try to create a feeling of revulsion through your choice of details. Share.</a:t>
            </a:r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323</TotalTime>
  <Words>82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Metro</vt:lpstr>
      <vt:lpstr>Detail#8</vt:lpstr>
      <vt:lpstr>Detail #8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46</cp:revision>
  <dcterms:created xsi:type="dcterms:W3CDTF">2008-08-19T21:40:58Z</dcterms:created>
  <dcterms:modified xsi:type="dcterms:W3CDTF">2011-08-29T14:05:14Z</dcterms:modified>
</cp:coreProperties>
</file>